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312" r:id="rId3"/>
    <p:sldId id="335" r:id="rId4"/>
    <p:sldId id="311" r:id="rId5"/>
    <p:sldId id="313" r:id="rId6"/>
    <p:sldId id="314" r:id="rId7"/>
    <p:sldId id="315" r:id="rId8"/>
    <p:sldId id="316" r:id="rId9"/>
    <p:sldId id="317" r:id="rId10"/>
    <p:sldId id="318" r:id="rId11"/>
    <p:sldId id="319" r:id="rId12"/>
    <p:sldId id="334" r:id="rId13"/>
    <p:sldId id="333" r:id="rId14"/>
    <p:sldId id="320" r:id="rId15"/>
    <p:sldId id="321" r:id="rId16"/>
    <p:sldId id="322" r:id="rId17"/>
    <p:sldId id="323" r:id="rId18"/>
    <p:sldId id="325" r:id="rId19"/>
    <p:sldId id="324" r:id="rId20"/>
    <p:sldId id="326" r:id="rId21"/>
    <p:sldId id="328" r:id="rId22"/>
    <p:sldId id="327" r:id="rId23"/>
    <p:sldId id="329" r:id="rId24"/>
    <p:sldId id="330" r:id="rId25"/>
    <p:sldId id="331" r:id="rId26"/>
    <p:sldId id="332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12" autoAdjust="0"/>
  </p:normalViewPr>
  <p:slideViewPr>
    <p:cSldViewPr snapToGrid="0" snapToObjects="1">
      <p:cViewPr varScale="1">
        <p:scale>
          <a:sx n="142" d="100"/>
          <a:sy n="142" d="100"/>
        </p:scale>
        <p:origin x="300" y="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3BCA04-5568-4E36-B472-3C0EA3EE9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What happens at death?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6CDD0E-9DBA-4525-9C84-1C17B24080A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0A1F35-0ED0-4409-B633-EB5A0BF5181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16201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Ecclesiastes 12:7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the dust will</a:t>
            </a:r>
            <a:r>
              <a:rPr lang="en-US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return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the earth as it was, And the spirit will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return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 God who gave it.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9ECBBF-C650-4F75-921F-61CDB97157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B417C4-037E-4AD4-849F-57CB3B925E1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3844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50576-85B9-4814-A684-843107C675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Where do the dead go when they die?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D1CFEC-FE58-4F5A-92FB-4404038B49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A596A3-3830-4EA9-8FC3-EBC86EDDDF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42899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</a:rPr>
              <a:t>Job 21:32</a:t>
            </a:r>
            <a:r>
              <a:rPr lang="en-US" sz="2800" b="1" dirty="0">
                <a:solidFill>
                  <a:srgbClr val="FFC000"/>
                </a:solidFill>
              </a:rPr>
              <a:t>  </a:t>
            </a:r>
            <a:r>
              <a:rPr lang="en-US" sz="2800" i="1" dirty="0"/>
              <a:t>Yet shall he be brought to the </a:t>
            </a:r>
            <a:r>
              <a:rPr lang="en-US" sz="2800" i="1" u="sng" dirty="0">
                <a:solidFill>
                  <a:srgbClr val="FF9900"/>
                </a:solidFill>
              </a:rPr>
              <a:t>grave</a:t>
            </a:r>
            <a:r>
              <a:rPr lang="en-US" sz="2800" i="1" dirty="0"/>
              <a:t>, and shall </a:t>
            </a:r>
            <a:r>
              <a:rPr lang="en-US" sz="2800" i="1" u="sng" dirty="0">
                <a:solidFill>
                  <a:srgbClr val="FF9900"/>
                </a:solidFill>
              </a:rPr>
              <a:t>remain</a:t>
            </a:r>
            <a:r>
              <a:rPr lang="en-US" sz="2800" i="1" dirty="0"/>
              <a:t> in the tomb. </a:t>
            </a:r>
            <a:endParaRPr lang="en-US" sz="2800" dirty="0"/>
          </a:p>
          <a:p>
            <a:r>
              <a:rPr lang="en-US" sz="2800" b="1" i="1" dirty="0">
                <a:solidFill>
                  <a:srgbClr val="FFC000"/>
                </a:solidFill>
              </a:rPr>
              <a:t>John 5:28, 29</a:t>
            </a:r>
            <a:r>
              <a:rPr lang="en-US" sz="2800" dirty="0">
                <a:solidFill>
                  <a:srgbClr val="FFC000"/>
                </a:solidFill>
              </a:rPr>
              <a:t>  </a:t>
            </a:r>
            <a:r>
              <a:rPr lang="en-US" sz="2800" i="1" dirty="0"/>
              <a:t>… </a:t>
            </a:r>
            <a:r>
              <a:rPr lang="en-US" sz="2800" i="1" u="sng" dirty="0">
                <a:solidFill>
                  <a:srgbClr val="FF9900"/>
                </a:solidFill>
              </a:rPr>
              <a:t>all</a:t>
            </a:r>
            <a:r>
              <a:rPr lang="en-US" sz="2800" i="1" dirty="0"/>
              <a:t> who are in the graves will hear His voice and </a:t>
            </a:r>
            <a:r>
              <a:rPr lang="en-US" sz="2800" i="1" u="sng" dirty="0">
                <a:solidFill>
                  <a:srgbClr val="FF9900"/>
                </a:solidFill>
              </a:rPr>
              <a:t>come</a:t>
            </a:r>
            <a:r>
              <a:rPr lang="en-US" sz="2800" i="1" u="sng" dirty="0"/>
              <a:t> </a:t>
            </a:r>
            <a:r>
              <a:rPr lang="en-US" sz="2800" i="1" u="sng" dirty="0">
                <a:solidFill>
                  <a:srgbClr val="FF9900"/>
                </a:solidFill>
              </a:rPr>
              <a:t>forth</a:t>
            </a:r>
            <a:r>
              <a:rPr lang="en-US" sz="2800" i="1" dirty="0"/>
              <a:t>….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F377A30-3215-482D-AB97-3276C25358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9B8355-B00C-48E3-8906-AAB2D73850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27731" y="1631156"/>
            <a:ext cx="2059070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043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3A29C-72B0-406B-A020-3FD47B000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CE3D2-9527-4B5A-87D2-73673A8D4A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972223-2BA5-40A6-BD7F-E593B6744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82946" cy="3992165"/>
          </a:xfrm>
        </p:spPr>
        <p:txBody>
          <a:bodyPr>
            <a:normAutofit lnSpcReduction="10000"/>
          </a:bodyPr>
          <a:lstStyle/>
          <a:p>
            <a:pPr marL="457200" indent="-457200">
              <a:buAutoNum type="alphaUcPeriod"/>
            </a:pPr>
            <a:r>
              <a:rPr lang="en-US" sz="2800" dirty="0"/>
              <a:t>Luke 23:43 </a:t>
            </a:r>
            <a:r>
              <a:rPr lang="en-US" sz="2800" b="1" baseline="30000" dirty="0"/>
              <a:t> </a:t>
            </a:r>
            <a:r>
              <a:rPr lang="en-US" sz="2800" dirty="0">
                <a:solidFill>
                  <a:srgbClr val="FFC000"/>
                </a:solidFill>
              </a:rPr>
              <a:t>And Jesus said to him, “Assuredly, </a:t>
            </a:r>
            <a:r>
              <a:rPr lang="en-US" sz="2800" u="sng" dirty="0">
                <a:solidFill>
                  <a:srgbClr val="FFC000"/>
                </a:solidFill>
              </a:rPr>
              <a:t>I say to you</a:t>
            </a:r>
            <a:r>
              <a:rPr lang="en-US" sz="2800" dirty="0">
                <a:solidFill>
                  <a:schemeClr val="bg1"/>
                </a:solidFill>
              </a:rPr>
              <a:t>,</a:t>
            </a:r>
            <a:r>
              <a:rPr lang="en-US" sz="2800" dirty="0">
                <a:solidFill>
                  <a:srgbClr val="FFC000"/>
                </a:solidFill>
              </a:rPr>
              <a:t> today you will be with Me in Paradise.”</a:t>
            </a:r>
          </a:p>
          <a:p>
            <a:pPr marL="457200" indent="-457200">
              <a:buAutoNum type="alphaUcPeriod"/>
            </a:pPr>
            <a:endParaRPr lang="en-US" sz="2800" dirty="0"/>
          </a:p>
          <a:p>
            <a:pPr marL="457200" indent="-457200">
              <a:buAutoNum type="alphaUcPeriod"/>
            </a:pPr>
            <a:r>
              <a:rPr lang="en-US" sz="2800" dirty="0"/>
              <a:t>Luke 23:43 </a:t>
            </a:r>
            <a:r>
              <a:rPr lang="en-US" sz="2800" dirty="0">
                <a:solidFill>
                  <a:srgbClr val="FFC000"/>
                </a:solidFill>
              </a:rPr>
              <a:t>And Jesus said to him, “Assuredly, </a:t>
            </a:r>
            <a:r>
              <a:rPr lang="en-US" sz="2800" u="sng" dirty="0">
                <a:solidFill>
                  <a:srgbClr val="FFC000"/>
                </a:solidFill>
              </a:rPr>
              <a:t>I say to you today</a:t>
            </a:r>
            <a:r>
              <a:rPr lang="en-US" sz="2800" dirty="0">
                <a:solidFill>
                  <a:schemeClr val="bg1"/>
                </a:solidFill>
              </a:rPr>
              <a:t>,</a:t>
            </a:r>
            <a:r>
              <a:rPr lang="en-US" sz="2800" dirty="0">
                <a:solidFill>
                  <a:srgbClr val="FFC000"/>
                </a:solidFill>
              </a:rPr>
              <a:t> you will be with Me in Paradise.”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664D1E-DCC6-4299-BBB5-D02B4D55C4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2BC51A-4C08-4EF3-91E9-38DD5972321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1454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97B30C-BE62-43AE-B77C-06FD0700E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7395F-EED8-45E2-9EFB-EC809A184F0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09FE39-9C5D-434C-B116-3F380450E7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835641" cy="3512344"/>
          </a:xfrm>
        </p:spPr>
        <p:txBody>
          <a:bodyPr/>
          <a:lstStyle/>
          <a:p>
            <a:r>
              <a:rPr lang="en-US" sz="2800" dirty="0">
                <a:solidFill>
                  <a:schemeClr val="bg1"/>
                </a:solidFill>
              </a:rPr>
              <a:t>Acts 19:12 </a:t>
            </a:r>
            <a:r>
              <a:rPr lang="en-US" sz="2800" dirty="0">
                <a:solidFill>
                  <a:srgbClr val="FFC000"/>
                </a:solidFill>
              </a:rPr>
              <a:t>“So that from his body were brought unto the </a:t>
            </a:r>
            <a:r>
              <a:rPr lang="en-US" sz="2800" u="sng" dirty="0">
                <a:solidFill>
                  <a:srgbClr val="FFC000"/>
                </a:solidFill>
              </a:rPr>
              <a:t>sick handkerchiefs </a:t>
            </a:r>
            <a:r>
              <a:rPr lang="en-US" sz="2800" dirty="0">
                <a:solidFill>
                  <a:srgbClr val="FFC000"/>
                </a:solidFill>
              </a:rPr>
              <a:t>or aprons, and the diseases departed from them, and the evil spirits went out of them.”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92BFCA-DF9C-46A1-8C7A-E6C895E841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17E47B-6B5A-4DA1-8BA8-A033E3235A5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635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1EEE59-FD7F-476B-A3BD-6768DBDAA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 The Bible makes it plain that King David is saved. Is he in heaven now?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BB0AF1-9097-4E33-A627-CEC18F8D99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C0E2F06-FB88-4EF2-891F-95F64F19D4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5"/>
            <a:ext cx="5302853" cy="3512345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Acts 2:29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Men and brethren, let me speak freely to you of the patriarch David, that he is both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dead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buried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his tomb is with us to this day.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Acts 2:34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David did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ascend into the heavens, ….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2A0B7AC-B326-49C1-8F03-B4076DCEF9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42DCC19-337F-4FF1-BBFC-19ED69B4DB2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8918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F92D40-81C4-4008-BFE1-EC7DDEB297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 But isn't it true that the soul is immortal and that only the body dies?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9191BC-1F9F-45EC-900B-88D4B4BED62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2B8F89-8D6A-4B9F-938D-2DC9F1F99D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9527" cy="3512344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Ezekiel 18:4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The soul who sins shall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 4:17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a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mortal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be more righteous than God?...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Timothy 6:15, 16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King of kings and Lord of lords, who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has immortality, ….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4436D4-CF46-4F17-A537-1A84D59E2C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D06F155-5BFF-4589-888D-83BA3646F0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01034" y="1631156"/>
            <a:ext cx="2085767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2298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CBA03-68D8-46AA-A1D9-243B7CAE5D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 Who brought forth the first deception on the subject of death?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4C7B9E-FDCE-44EA-9275-1CF888D6B3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79B72-9259-4334-8D28-7F1020284F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42899" cy="3512344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2:17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of the tree of the knowledge of good and evil you shall not eat, for in the day that you eat of it you shall surely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3:4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serpent said to the woman, “You will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surely die.”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DBC81F-4090-4090-9CC1-C921BEE593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D52A5A-9478-4BBE-88E1-4A8A5BDB14A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5747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BAFAD2-F1C3-4A5A-8CAE-D62A9C005F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 When will the righteous be given immortality?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970FCC7-AAF9-4613-8675-8B461D50BB7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74BA73-E0B1-41C8-B5F4-0377DFE6A6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495077"/>
            <a:ext cx="5382946" cy="3648423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Corinthians 15:51-53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We shall not all sleep, but we shall all be changed--in a moment, in the twinkling of an eye, at the last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trumpet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 For the trumpet will sound, and the dead will be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raised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incorruptible, … and this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mortal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must put on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immortality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300151-B2BF-4A94-8486-77D0670890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0232E52-9A43-4496-B949-DADC94F6450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34639" y="1631156"/>
            <a:ext cx="1852162" cy="2963466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101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E62D5-237B-4FCF-99CB-906EA0B0E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3395A4-3F62-4604-8C74-2A38B58E31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B1211-50B4-44D1-A0D9-1A6BD40F18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56248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</a:rPr>
              <a:t>1 Thessalonians 4:16</a:t>
            </a:r>
            <a:r>
              <a:rPr lang="en-US" sz="2800" dirty="0">
                <a:solidFill>
                  <a:srgbClr val="FFC000"/>
                </a:solidFill>
              </a:rPr>
              <a:t>  </a:t>
            </a:r>
            <a:r>
              <a:rPr lang="en-US" sz="2800" i="1" dirty="0"/>
              <a:t>For the Lord Himself will descend from heaven with a shout, with the voice of an archangel, and with the trumpet of God.  And the dead in Christ will rise </a:t>
            </a:r>
            <a:r>
              <a:rPr lang="en-US" sz="2800" i="1" u="sng" dirty="0">
                <a:solidFill>
                  <a:srgbClr val="FF9900"/>
                </a:solidFill>
              </a:rPr>
              <a:t>first</a:t>
            </a:r>
            <a:r>
              <a:rPr lang="en-US" sz="2800" i="1" dirty="0"/>
              <a:t>.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65F09A-796F-433A-9423-C2AA3877AE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8D6EC69-95ED-4D5D-B638-B0A784F26CD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401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C7B6B-4C81-48AA-8A1E-D2726D102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11.  How does the Bible repeatedly refer to death?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338177-E9C2-44BE-B5DE-181D7DB379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A9BE84-A98B-4C0B-A638-C243F072D0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536459" cy="3992165"/>
          </a:xfrm>
        </p:spPr>
        <p:txBody>
          <a:bodyPr>
            <a:normAutofit fontScale="925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11:11, 14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Our friend Lazarus</a:t>
            </a:r>
            <a:r>
              <a:rPr lang="en-US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sleeps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,…Lazarus is dead.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27:52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graves were opened; and many bodies of the saints who had fallen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asleep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were raised.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Thessalonians 4:14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if we believe that Jesus died and rose again, even so God will bring with Him those who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sleep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Jesus.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F85958-06AF-40CC-A1DF-3D57DA5766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EA9BF0-BC55-41C5-A132-83C73962C41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720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8478C72-9AC1-427E-8229-A429CAED7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30" name="Picture 6" descr="Image result for cemetery">
            <a:extLst>
              <a:ext uri="{FF2B5EF4-FFF2-40B4-BE49-F238E27FC236}">
                <a16:creationId xmlns:a16="http://schemas.microsoft.com/office/drawing/2014/main" id="{8EA3E023-92C1-4838-BDF4-CEC7D190D4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6858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AD342C2-8B21-416F-AAAF-49F1BE575E8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6553A1-85EE-44A1-BBB0-B1D68840B7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5EB978-DA76-4FAF-A5E1-C1747700C53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7201" y="288750"/>
            <a:ext cx="5109292" cy="4423414"/>
          </a:xfrm>
        </p:spPr>
        <p:txBody>
          <a:bodyPr>
            <a:normAutofit lnSpcReduction="10000"/>
          </a:bodyPr>
          <a:lstStyle/>
          <a:p>
            <a:endParaRPr 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Great High Priests Victory over Death</a:t>
            </a:r>
          </a:p>
          <a:p>
            <a:endParaRPr lang="en-US" b="1" dirty="0"/>
          </a:p>
          <a:p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(What happens when you die?)</a:t>
            </a:r>
          </a:p>
          <a:p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Jorge </a:t>
            </a:r>
            <a:r>
              <a:rPr lang="en-US" sz="2200" i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Baute</a:t>
            </a:r>
            <a:endParaRPr lang="en-US" sz="2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744572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6E548C-9361-4C29-BF4F-AA4C477295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 Since wizards, witches, and psychics cannot contact the dead, whom are they contacting?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86539B-5B80-4D9D-9068-B4A9D25E8F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B6070-2924-4B77-AFCE-C940C1A886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76155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16:14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they are the spirits of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devils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working miracles, ….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33F54A3-CC8B-4FC1-8DC5-8154C744A2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4283086-934D-4AD2-B615-F42DD0C4509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44859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ADF03-3C9D-40D9-98DD-677B5FC66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 Why does Satan want us to believe that the spirits of the dead are really alive?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AB928-B01A-46D5-866A-26D27B20F04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DCA18A-8824-4190-A2D3-781EE8BB3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09527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24:24, 25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false </a:t>
            </a:r>
            <a:r>
              <a:rPr lang="en-US" sz="28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false prophets will rise and show great signs and wonders to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deceive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if possible, even the elect.  See, I have told you beforehand.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396760-7CA2-4D4F-9D4B-8B8BC3E3C4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DF5673-4B6E-420A-A8F5-9BFB52DC986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3525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BB4F6D-7D31-4F4B-B391-73B8A6E26B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 How effective will Satan's use of these evil spirits be in the last days?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5BAA64-0E11-4817-9455-116AF372947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9EA389-BF4F-4782-9BEA-3736255739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22876" cy="3992165"/>
          </a:xfrm>
        </p:spPr>
        <p:txBody>
          <a:bodyPr>
            <a:normAutofit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18:23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…by your sorcery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nations were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deceived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18:2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Babylon the great is fallen,… and has become a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dwelling place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demons, a prison for every foul spirit,….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12:9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that serpent of old, called the Devil and Satan, who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deceives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whole world….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8697AB-C85F-49C4-ABBD-8F0A50CE7B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CA1FFD-1262-40D3-BF49-C02587E2F05A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153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F1E0E-BD73-4CAF-B04D-D35A6EEFF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 How does God regard these miracles by evil angels?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031527-411A-4D18-B68B-759E40FED7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B922C6-8F02-4168-AAA6-9BB4A39965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349574" cy="3992165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Leviticus 20:27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man or a woman, who is a medium, or who has familiar spirits, shall surely be put to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death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….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Timothy 4:1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…some will depart from the faith, giving heed to deceiving spirits and doctrines of</a:t>
            </a:r>
            <a:r>
              <a:rPr lang="en-US" sz="28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demons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Ephesians 5:11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have no fellowship with the unfruitful works of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darkness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… 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130A19-9879-4F47-9837-FBD6F5D103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05DDCD-B683-4871-A7CB-3035F9447C2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5352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DE987-76D9-46D1-B151-9E46885E4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266AE1-A9CF-40B1-981E-E93C67C4E9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B5AFDC1-F7C8-451B-9A5C-3A9A550B55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96412" cy="3992165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Galatians 5:19-21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 the works of the flesh are evident, which are: adultery, fornication, uncleanness, lewdness,  idolatry,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sorcery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hatred, contentions, jealousies, outbursts of wrath, selfish ambitions, dissensions, heresies, envy, murders, drunkenness, revelries, and the like; ….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21:8</a:t>
            </a:r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sorcerers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…shall have their part in the lake which burns with fire and brimstone, which is the second death.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BA5B46-CAAF-4142-A85F-0934153F92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541AA1-113A-4977-87F4-FE3D5950E55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78453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650EE0-A612-4D03-9D4F-3C76877F4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 What glorious power does God offer His people?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1AAD56-A087-453A-B7DA-A4A6F3BF39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C79744-C7BE-4BA0-A8C0-DCAC20E959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9504" cy="3512344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</a:rPr>
              <a:t>Philippians 3:10  </a:t>
            </a:r>
            <a:r>
              <a:rPr lang="en-US" sz="2800" i="1" dirty="0"/>
              <a:t>That I may know Him and the power of His </a:t>
            </a:r>
            <a:r>
              <a:rPr lang="en-US" sz="2800" i="1" u="sng" dirty="0">
                <a:solidFill>
                  <a:srgbClr val="FF9900"/>
                </a:solidFill>
              </a:rPr>
              <a:t>resurrection</a:t>
            </a:r>
            <a:r>
              <a:rPr lang="en-US" sz="2800" i="1" dirty="0"/>
              <a:t>, ….</a:t>
            </a:r>
            <a:endParaRPr lang="en-US" sz="2800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702867-061D-473A-A8A8-235840F6E8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3FDF89-4CAD-41AD-AD55-57634D62FA0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4864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B818B-B6E9-4DE2-9CA7-03D6D332E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8CBA8C-BBD3-46C5-90DD-1B7E5E30EB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BB49B0-1BE6-4C3C-8D9B-A8CF70D557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9504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9900"/>
                </a:solidFill>
              </a:rPr>
              <a:t>Would you like to accept Jesus' offer to give you the power of the resurrection in your life?</a:t>
            </a:r>
            <a:endParaRPr lang="en-US" sz="2800" dirty="0">
              <a:solidFill>
                <a:srgbClr val="FF9900"/>
              </a:solidFill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71D0BE6-EF63-4B4D-91F7-0BD07A2152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2056A35-4F9E-4948-9896-2F30B0DCDE3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847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1B56A6-520F-4E99-B0F0-52BAB7A8C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4E8806-E3F7-4E4B-9351-4A4E29E24E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21E068-8385-461C-B129-1E755FDE69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409644" cy="2963466"/>
          </a:xfrm>
        </p:spPr>
        <p:txBody>
          <a:bodyPr/>
          <a:lstStyle/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1:18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He who lives, and was dead, and behold, I am alive forevermore.  Amen.  And I have the keys of Hades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[grave]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of Death.”   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E2B554-AA8B-4F34-AD40-70322DD676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DA5811-F5B5-4923-A342-B9707FF8A52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336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2521D-BAD8-4F98-BA23-9FBAEA465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br>
              <a:rPr lang="en-US" sz="3100" dirty="0">
                <a:solidFill>
                  <a:srgbClr val="00B0F0"/>
                </a:solidFill>
                <a:effectLst/>
              </a:rPr>
            </a:br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What are some of the different concepts regarding death?</a:t>
            </a:r>
            <a:br>
              <a:rPr lang="en-US" dirty="0">
                <a:effectLst/>
              </a:rPr>
            </a:b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0183E1-8F81-4075-B22B-F9FC8AC8C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B121FC-1E5A-43B7-8845-0D83127691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49457" cy="3441428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Life ends and that is all.</a:t>
            </a:r>
            <a:endParaRPr lang="en-US" sz="2800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The dead return as a spirit</a:t>
            </a:r>
            <a:endParaRPr lang="en-US" sz="2800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 startAt="3"/>
            </a:pPr>
            <a:r>
              <a:rPr lang="en-US" sz="28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dead return in a different life form. </a:t>
            </a:r>
            <a:endParaRPr lang="en-US" sz="2800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 startAt="4"/>
            </a:pPr>
            <a:r>
              <a:rPr lang="en-US" sz="28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 death one goes to heaven or</a:t>
            </a:r>
          </a:p>
          <a:p>
            <a:r>
              <a:rPr lang="en-US" sz="28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hell…etc.</a:t>
            </a:r>
            <a:endParaRPr lang="en-US" sz="2800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A11B0B-A0B8-45FF-AD5F-DCA8A7A11C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C53FC0-D0DB-4F20-BA12-9531A942A4D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39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472366-407A-4FF5-8D7D-0C19DA396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Do the dead come back to converse with or to haunt the living?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F54ABF-2CA4-44F9-AE5E-1B9C0D2965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A37D59-7C83-445C-B31D-A4A25265A6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69481" cy="3512344"/>
          </a:xfrm>
        </p:spPr>
        <p:txBody>
          <a:bodyPr>
            <a:normAutofit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 14:21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 sons come to honor, and he does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know it; They are brought low, and he does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perceive it.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7FDF3F-1299-4769-8966-E330737A13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A67CD7-185B-4361-BBAD-6B6BB5E56252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3999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93AC74-20C6-46B4-9FD2-44DF6ECCC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F3E14A-3C89-44CC-8B2D-A5CABF0D71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564E5A-C544-43EF-AA9A-69D5CD7BD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382947" cy="4080271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Ecclesiastes 9:5, 6, 10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…But the dead know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nothing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they have no more reward, For the memory of them is forgotten. Also their love, their hatred, and their envy have now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perished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Nevermore will they have a share In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anything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done under the sun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[in this life]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Whatever your hand finds to do, do it with your might; for there is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work or device or knowledge or wisdom in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grave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where you are going.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BD32DA-BC3F-4709-92D7-021E9EE622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BD47C35-DF34-4C5A-9B2A-A569D08D20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68012" y="1631156"/>
            <a:ext cx="1818789" cy="2963466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42461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0C369-AC8C-4ABB-A1D1-4A1B3CF84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EA5714-7FB7-40FB-9925-6444C62845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9BB768-96FF-4BAF-BD25-7A13B9F2D0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49691" cy="3992165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115:17 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“The dead do not praise the LORD, ...”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6:5  </a:t>
            </a:r>
            <a:r>
              <a:rPr lang="en-US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in death there is no remembrance of You: ….”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Job 7:10 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“He shall never return to his house, ….”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146:4  </a:t>
            </a:r>
            <a:r>
              <a:rPr lang="en-US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“… In that very day his thoughts perish.”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EE1EEC9-2C78-40CE-B64D-A9C52CC8D4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2062199-BDEA-4F20-B38D-52DCB8C5DD3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969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4C292-41FA-45C0-88D1-3C5928420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According to the book of Revelation, who has the keys of death?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14E71-4672-48D8-A30C-E897E609E0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5DB69F-8F6F-4815-B385-44DD0DF21B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9504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1:18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am He who lives, and was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dead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behold, I am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alive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forevermore.  Amen.  And I have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keys</a:t>
            </a:r>
            <a:r>
              <a:rPr lang="en-US" sz="28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Hades [grave] and of Death.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642B326-7585-4C84-8C13-0C9C8C2C248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FEDBD57-687A-44DD-AEAB-8BE28B16BD4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6594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D8F6B5-D7DE-4BCC-BB70-21FB94B318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How did God make man in the beginning?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6ED924-B8A5-48A4-9B61-DF195638EE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7C9DDA-0AAF-4515-BD05-87D1CE3FF4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42899" cy="2963466"/>
          </a:xfrm>
        </p:spPr>
        <p:txBody>
          <a:bodyPr/>
          <a:lstStyle/>
          <a:p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Genesis 2:7</a:t>
            </a:r>
            <a:r>
              <a:rPr lang="en-US" sz="28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Lord God formed man of the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dust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the ground, and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breathed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into his nostrils the breath of life; and man </a:t>
            </a:r>
            <a:r>
              <a:rPr lang="en-US" sz="2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became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 living soul [being].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0FC48BE-4CC5-406B-805A-982775817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C11F23-1343-4F9F-8F5C-664B8C5E80C9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968044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</Template>
  <TotalTime>2902</TotalTime>
  <Words>1311</Words>
  <Application>Microsoft Office PowerPoint</Application>
  <PresentationFormat>On-screen Show (16:9)</PresentationFormat>
  <Paragraphs>68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Arial</vt:lpstr>
      <vt:lpstr>Calibri</vt:lpstr>
      <vt:lpstr>Unlocking the Mysteries of the Sanctuary - Powerpoint  Template</vt:lpstr>
      <vt:lpstr>PowerPoint Presentation</vt:lpstr>
      <vt:lpstr>PowerPoint Presentation</vt:lpstr>
      <vt:lpstr>PowerPoint Presentation</vt:lpstr>
      <vt:lpstr>   1.  What are some of the different concepts regarding death?  </vt:lpstr>
      <vt:lpstr> 2.  Do the dead come back to converse with or to haunt the living? </vt:lpstr>
      <vt:lpstr>PowerPoint Presentation</vt:lpstr>
      <vt:lpstr>PowerPoint Presentation</vt:lpstr>
      <vt:lpstr> 3.  According to the book of Revelation, who has the keys of death? </vt:lpstr>
      <vt:lpstr> 4.  How did God make man in the beginning? </vt:lpstr>
      <vt:lpstr> 5.  What happens at death? </vt:lpstr>
      <vt:lpstr> 6.  Where do the dead go when they die? </vt:lpstr>
      <vt:lpstr>PowerPoint Presentation</vt:lpstr>
      <vt:lpstr>PowerPoint Presentation</vt:lpstr>
      <vt:lpstr> 7.  The Bible makes it plain that King David is saved. Is he in heaven now? </vt:lpstr>
      <vt:lpstr> 8.  But isn't it true that the soul is immortal and that only the body dies? </vt:lpstr>
      <vt:lpstr> 9.  Who brought forth the first deception on the subject of death? </vt:lpstr>
      <vt:lpstr> 10.  When will the righteous be given immortality? </vt:lpstr>
      <vt:lpstr>PowerPoint Presentation</vt:lpstr>
      <vt:lpstr> 11.  How does the Bible repeatedly refer to death? </vt:lpstr>
      <vt:lpstr> 12.  Since wizards, witches, and psychics cannot contact the dead, whom are they contacting? </vt:lpstr>
      <vt:lpstr> 13.  Why does Satan want us to believe that the spirits of the dead are really alive? </vt:lpstr>
      <vt:lpstr> 14.  How effective will Satan's use of these evil spirits be in the last days? </vt:lpstr>
      <vt:lpstr> 15.  How does God regard these miracles by evil angels? </vt:lpstr>
      <vt:lpstr>PowerPoint Presentation</vt:lpstr>
      <vt:lpstr> 16.  What glorious power does God offer His people?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67</cp:revision>
  <dcterms:created xsi:type="dcterms:W3CDTF">2018-11-16T04:48:47Z</dcterms:created>
  <dcterms:modified xsi:type="dcterms:W3CDTF">2022-07-15T19:31:42Z</dcterms:modified>
</cp:coreProperties>
</file>